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61" r:id="rId3"/>
    <p:sldId id="259" r:id="rId4"/>
    <p:sldId id="268" r:id="rId5"/>
    <p:sldId id="258" r:id="rId6"/>
    <p:sldId id="260" r:id="rId7"/>
    <p:sldId id="279" r:id="rId8"/>
    <p:sldId id="281" r:id="rId9"/>
    <p:sldId id="270" r:id="rId10"/>
    <p:sldId id="267" r:id="rId11"/>
    <p:sldId id="266" r:id="rId12"/>
    <p:sldId id="257" r:id="rId13"/>
    <p:sldId id="271" r:id="rId14"/>
    <p:sldId id="274" r:id="rId15"/>
    <p:sldId id="272" r:id="rId16"/>
    <p:sldId id="273" r:id="rId17"/>
    <p:sldId id="275" r:id="rId18"/>
    <p:sldId id="26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2FDF-255B-4A3C-8AEA-A758A656266B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78774-F981-41E1-A24A-79D8AEE16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4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A947-49EA-4525-8848-BCFECC0910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E6C0CC-62AB-4D06-A3B8-4F9AD6C8F7A4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3A4ED6-E355-4A87-B27D-A2E90B87F0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Российские просторы во все времена были щедры на крупные, масштабные фигуры, возникавшие на ниве служения государству Российскому в науке и промышленности, в литературе и </a:t>
            </a:r>
            <a:r>
              <a:rPr lang="ru-RU" dirty="0" smtClean="0"/>
              <a:t>искусстве</a:t>
            </a:r>
            <a:r>
              <a:rPr lang="ru-RU" dirty="0"/>
              <a:t>. Даже в советские времена, когда "высовываться" было не только нежелательно, но и опасно, на общественном горизонте появлялись такие человечища, колоссы, как Курчатов и Королев, Лихачев и Шостакович, Плисецкая и Шолохов</a:t>
            </a:r>
            <a:r>
              <a:rPr lang="ru-RU" dirty="0" smtClean="0"/>
              <a:t>. Таким </a:t>
            </a:r>
            <a:r>
              <a:rPr lang="ru-RU" dirty="0"/>
              <a:t>же гигантом на поприще служения отечеству и своему делу, призванию следует отнести </a:t>
            </a:r>
            <a:r>
              <a:rPr lang="ru-RU" b="1" dirty="0"/>
              <a:t>Фармана Салманова.</a:t>
            </a:r>
          </a:p>
        </p:txBody>
      </p:sp>
      <p:pic>
        <p:nvPicPr>
          <p:cNvPr id="9218" name="Picture 2" descr="H:\федорчук история\КРАЕВЕДЧЕСКАЯ РАБОТА В ШКОЛЕ\ГОРНОПРАВДИНСК\Салманов\фото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079690" cy="24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3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248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октябре 1964 года была организована </a:t>
            </a:r>
            <a:r>
              <a:rPr lang="ru-RU" dirty="0" err="1"/>
              <a:t>Правдинская</a:t>
            </a:r>
            <a:r>
              <a:rPr lang="ru-RU" dirty="0"/>
              <a:t> </a:t>
            </a:r>
            <a:r>
              <a:rPr lang="ru-RU" dirty="0" err="1"/>
              <a:t>нефтеразведочная</a:t>
            </a:r>
            <a:r>
              <a:rPr lang="ru-RU" dirty="0"/>
              <a:t> экспедиция для проведения геолого-поисковых работ в </a:t>
            </a:r>
            <a:r>
              <a:rPr lang="ru-RU" dirty="0" err="1"/>
              <a:t>Салымском</a:t>
            </a:r>
            <a:r>
              <a:rPr lang="ru-RU" dirty="0"/>
              <a:t> районе. Ее начальником утвердили Ф.К. Салманова. Через месяц в Правдинске уже жили 400 человек. </a:t>
            </a:r>
          </a:p>
          <a:p>
            <a:r>
              <a:rPr lang="ru-RU" dirty="0"/>
              <a:t>В 1965 году открылись двухэтажная школа на 320 мест с актовым залом и отличной мастерской и просторная столовая. На втором году существования Правдинска исчезли балки и землянки: все переселились в дома. Появились три магазина, детский городок, плодовый сад.</a:t>
            </a:r>
          </a:p>
          <a:p>
            <a:r>
              <a:rPr lang="ru-RU" dirty="0"/>
              <a:t>В 1967 году </a:t>
            </a:r>
            <a:r>
              <a:rPr lang="ru-RU" dirty="0" err="1"/>
              <a:t>правдинцы</a:t>
            </a:r>
            <a:r>
              <a:rPr lang="ru-RU" dirty="0"/>
              <a:t> обзавелись приличным стадионом, хоккейным кортом, Домом культуры, теплицей.</a:t>
            </a:r>
          </a:p>
          <a:p>
            <a:r>
              <a:rPr lang="ru-RU" dirty="0"/>
              <a:t>В 1968 году "царапнула" небо островерхая вышка телецентра, вошли в строй больница и поликлиника, появился спортивный комплекс. </a:t>
            </a:r>
          </a:p>
        </p:txBody>
      </p:sp>
      <p:pic>
        <p:nvPicPr>
          <p:cNvPr id="4" name="Picture 6" descr="C:\Documents and Settings\Ирина.0XJ2IFOMT2KAG81\Мои документы\Мои рисунки\p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5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78821"/>
              </p:ext>
            </p:extLst>
          </p:nvPr>
        </p:nvGraphicFramePr>
        <p:xfrm>
          <a:off x="323528" y="116632"/>
          <a:ext cx="8712968" cy="3187424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112021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, Helvetica, sans-serif"/>
                        </a:rPr>
                        <a:t>Красноречивый </a:t>
                      </a:r>
                      <a:r>
                        <a:rPr lang="ru-RU" sz="1400" b="1" dirty="0" smtClean="0">
                          <a:latin typeface="Arial, Helvetica, sans-serif"/>
                        </a:rPr>
                        <a:t>Салманов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, Helvetica, sans-serif"/>
                        </a:rPr>
                        <a:t>В 1964 году Фарман </a:t>
                      </a:r>
                      <a:r>
                        <a:rPr lang="ru-RU" sz="1400" dirty="0" err="1" smtClean="0">
                          <a:latin typeface="Arial, Helvetica, sans-serif"/>
                        </a:rPr>
                        <a:t>Курбанович</a:t>
                      </a:r>
                      <a:r>
                        <a:rPr lang="ru-RU" sz="1400" dirty="0" smtClean="0">
                          <a:latin typeface="Arial, Helvetica, sans-serif"/>
                        </a:rPr>
                        <a:t>, как упрощенно все называли Салманова, был назначен начальником </a:t>
                      </a:r>
                      <a:r>
                        <a:rPr lang="ru-RU" sz="1400" dirty="0" err="1" smtClean="0">
                          <a:latin typeface="Arial, Helvetica, sans-serif"/>
                        </a:rPr>
                        <a:t>Правдинской</a:t>
                      </a:r>
                      <a:r>
                        <a:rPr lang="ru-RU" sz="1400" dirty="0" smtClean="0">
                          <a:latin typeface="Arial, Helvetica, sans-serif"/>
                        </a:rPr>
                        <a:t> </a:t>
                      </a:r>
                      <a:r>
                        <a:rPr lang="ru-RU" sz="1400" dirty="0" err="1" smtClean="0">
                          <a:latin typeface="Arial, Helvetica, sans-serif"/>
                        </a:rPr>
                        <a:t>нефтеразведочной</a:t>
                      </a:r>
                      <a:r>
                        <a:rPr lang="ru-RU" sz="1400" dirty="0" smtClean="0">
                          <a:latin typeface="Arial, Helvetica, sans-serif"/>
                        </a:rPr>
                        <a:t> экспедиции. Пожалуй, раньше всех руководителей он увидел возможность привлечения недорогой рабочей силы - студентов. А за помощью Салманов обратился в редакцию окружной газеты "Ленинская правда" (нынешняя "Новости Югры"). Знаменитый геолог не любил писать статьи, с выступлениями у него было проще, говорил он всегда эмоционально, экспромтом, слушателей завораживал даже его азербайджанский акцент. Теперь он просил, чтобы за него написали такую "агитку", а он отредактирует и подпишет. "На нефтяной целине Севера" - так назвала я свой опус и в один из приездов Фармана </a:t>
                      </a:r>
                      <a:r>
                        <a:rPr lang="ru-RU" sz="1400" dirty="0" err="1" smtClean="0">
                          <a:latin typeface="Arial, Helvetica, sans-serif"/>
                        </a:rPr>
                        <a:t>Курбановича</a:t>
                      </a:r>
                      <a:r>
                        <a:rPr lang="ru-RU" sz="1400" dirty="0" smtClean="0">
                          <a:latin typeface="Arial, Helvetica, sans-serif"/>
                        </a:rPr>
                        <a:t> в Ханты-Мансийск отдала ему на читку. "Очень правильно я выразился", - сказал Салманов и процитировал, - "мы будем очень рады, если приедут студенты, имеющие опыт строительства. Вы будете нашим передовым отрядом - молодые, знающие, веселые, и поведете за собой остальных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2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C:\Documents and Settings\Ирина.0XJ2IFOMT2KAG81\Мои документы\Горноправдинск-фото\239529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32020"/>
              </p:ext>
            </p:extLst>
          </p:nvPr>
        </p:nvGraphicFramePr>
        <p:xfrm>
          <a:off x="5220072" y="3212976"/>
          <a:ext cx="3227387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Слайд" r:id="rId4" imgW="4572000" imgH="3429000" progId="PowerPoint.Slide.8">
                  <p:embed/>
                </p:oleObj>
              </mc:Choice>
              <mc:Fallback>
                <p:oleObj name="Слайд" r:id="rId4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212976"/>
                        <a:ext cx="3227387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04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4599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77822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 воспоминаний Т.Г. </a:t>
            </a:r>
            <a:r>
              <a:rPr lang="ru-RU" dirty="0" err="1" smtClean="0"/>
              <a:t>Балина</a:t>
            </a:r>
            <a:r>
              <a:rPr lang="ru-RU" dirty="0" smtClean="0"/>
              <a:t> – водителя Ф.К. Салманова: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«Это добрейшей, щедрой души человек, заботливый о рабочих, их труде и отдыхе. Получившим квартиры ОРС под его руководством развозил ковры, не взирая на ранги. Каждый день начинал с обхода объектов, с новшеств в поселке, вникал в большие и малые дела, будь то авария на буровой или чья-то болезнь. Человек для него был главнее всего».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6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610" y="43651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  <a:r>
              <a:rPr lang="ru-RU" dirty="0"/>
              <a:t>казом Президиума Верховного Совета СССР от 4 июля 1966 года за выдающиеся успехи, достигнутые в выполнении заданий семилетнего плана по развитию геологоразведочных работ, открытию и разведке месторождений полезных ископаемых </a:t>
            </a:r>
            <a:r>
              <a:rPr lang="ru-RU" b="1" dirty="0"/>
              <a:t>Салманову Фарману Курбан </a:t>
            </a:r>
            <a:r>
              <a:rPr lang="ru-RU" b="1" dirty="0" err="1"/>
              <a:t>оглы</a:t>
            </a:r>
            <a:r>
              <a:rPr lang="ru-RU" dirty="0"/>
              <a:t> присвоено звание Героя Социалистического Труда с вручением ордена Ленина (№ 351565) и золотой медали «Серп и Молот» (№ 14348).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:\федорчук история\КРАЕВЕДЧЕСКАЯ РАБОТА В ШКОЛЕ\ГОРНОПРАВДИНСК\Салманов\Конарев Эрвье Юрий Георгиевич Салманов Шапова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88415" cy="39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 1970 году назначен главным геологом по нефти и газу, заместителем начальника главного Тюменского производственно-геологического управления, а в 1978 году - начальником «</a:t>
            </a:r>
            <a:r>
              <a:rPr lang="ru-RU" dirty="0" err="1"/>
              <a:t>Главтюменьгеологии</a:t>
            </a:r>
            <a:r>
              <a:rPr lang="ru-RU" dirty="0"/>
              <a:t>». Более 30 лет Салманов проработал в Западной Сибири. Он первооткрыватель и участник открытий на Тюменском севере более 130 месторождений нефти и газа, среди которых - уникальные, знаменитые, крупнейшие: Мамонтовское, </a:t>
            </a:r>
            <a:r>
              <a:rPr lang="ru-RU" dirty="0" err="1"/>
              <a:t>Мегионское</a:t>
            </a:r>
            <a:r>
              <a:rPr lang="ru-RU" dirty="0"/>
              <a:t>, </a:t>
            </a:r>
            <a:r>
              <a:rPr lang="ru-RU" dirty="0" err="1"/>
              <a:t>Правдинское</a:t>
            </a:r>
            <a:r>
              <a:rPr lang="ru-RU" dirty="0"/>
              <a:t>, Усть-Балыкское, </a:t>
            </a:r>
            <a:r>
              <a:rPr lang="ru-RU" dirty="0" err="1"/>
              <a:t>Сургутское</a:t>
            </a:r>
            <a:r>
              <a:rPr lang="ru-RU" dirty="0"/>
              <a:t>, </a:t>
            </a:r>
            <a:r>
              <a:rPr lang="ru-RU" dirty="0" err="1"/>
              <a:t>Фёдоровское</a:t>
            </a:r>
            <a:r>
              <a:rPr lang="ru-RU" dirty="0"/>
              <a:t>, </a:t>
            </a:r>
            <a:r>
              <a:rPr lang="ru-RU" dirty="0" err="1"/>
              <a:t>Уренгойское</a:t>
            </a:r>
            <a:r>
              <a:rPr lang="ru-RU" dirty="0"/>
              <a:t>, </a:t>
            </a:r>
            <a:r>
              <a:rPr lang="ru-RU" dirty="0" err="1"/>
              <a:t>Ямбургское</a:t>
            </a:r>
            <a:r>
              <a:rPr lang="ru-RU" dirty="0"/>
              <a:t> и многие другие, ставшие надёжной базой нефтегазового комплекса.</a:t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 descr="H:\федорчук история\КРАЕВЕДЧЕСКАЯ РАБОТА В ШКОЛЕ\ГОРНОПРАВДИНСК\Салманов\фото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22" y="1285874"/>
            <a:ext cx="1919093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8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Ф.К. Салманов - автор фундаментальных научных трудов, посвящённых проблемам формирования и распределения крупных месторождений нефти и газа. Им опубликовано более 160 научных статей и 10 монографий. Доктор геолого-минералогических наук, член-корреспондент Российской академии наук. Был главным редактором научно-технического журнала «Геология нефти и газа».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841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852936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Лауреат Ленинской премии (13.04.1970), премии имени И.М. Губкина. Заслуженный геолог Российской Федерации. Почётный работник нефтяной и газовой промышленности. О нем </a:t>
            </a:r>
            <a:r>
              <a:rPr lang="ru-RU" dirty="0" err="1" smtClean="0"/>
              <a:t>снят</a:t>
            </a:r>
            <a:r>
              <a:rPr lang="ru-RU" dirty="0" err="1"/>
              <a:t>числе</a:t>
            </a:r>
            <a:r>
              <a:rPr lang="ru-RU" dirty="0"/>
              <a:t> которых </a:t>
            </a:r>
            <a:r>
              <a:rPr lang="ru-RU" dirty="0" smtClean="0"/>
              <a:t>ы </a:t>
            </a:r>
            <a:r>
              <a:rPr lang="ru-RU" dirty="0"/>
              <a:t>документальные и художественные фильмы, в </a:t>
            </a:r>
            <a:r>
              <a:rPr lang="ru-RU" dirty="0" smtClean="0"/>
              <a:t>«</a:t>
            </a:r>
            <a:r>
              <a:rPr lang="ru-RU" dirty="0" err="1"/>
              <a:t>Сибириада</a:t>
            </a:r>
            <a:r>
              <a:rPr lang="ru-RU" dirty="0"/>
              <a:t>», «Стратегия риска».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02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1336410"/>
            <a:ext cx="284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Почётный гражданин Ханты-Мансийского и Ямало-Ненецкого автономных округов, города Сургута, штата Техас (США), города </a:t>
            </a:r>
            <a:r>
              <a:rPr lang="ru-RU" dirty="0" err="1"/>
              <a:t>Цзиньчжоу</a:t>
            </a:r>
            <a:r>
              <a:rPr lang="ru-RU" dirty="0"/>
              <a:t> (Китай).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H:\федорчук история\КРАЕВЕДЧЕСКАЯ РАБОТА В ШКОЛЕ\ГОРНОПРАВДИНСК\Салманов\на митинге в хантымансийске 2003 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3078"/>
            <a:ext cx="4440073" cy="32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653136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Награждён орденами Ленина (04.07.1966), Октябрьской Революции (1983), двумя орденами Трудового Красного Знамени (1971,1978), орденом Дружбы народов, медалями, в том числе золотой медалью ВДНХ (28.10.1976).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83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64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1987 году переехал в Москву. В 1987-1991 годах был первым заместителем министра геологии СССР. С 1992 года - президент ЗАО «</a:t>
            </a:r>
            <a:r>
              <a:rPr lang="ru-RU" dirty="0" err="1"/>
              <a:t>Роспан</a:t>
            </a:r>
            <a:r>
              <a:rPr lang="ru-RU" dirty="0"/>
              <a:t> Интернешнл», с 2002-го - советник председателя совета директоров ООО НГК «</a:t>
            </a:r>
            <a:r>
              <a:rPr lang="ru-RU" dirty="0" err="1"/>
              <a:t>Итера</a:t>
            </a:r>
            <a:r>
              <a:rPr lang="ru-RU" dirty="0"/>
              <a:t>», председатель совета директоров ООО «</a:t>
            </a:r>
            <a:r>
              <a:rPr lang="ru-RU" dirty="0" err="1"/>
              <a:t>Югнефтегаз</a:t>
            </a:r>
            <a:r>
              <a:rPr lang="ru-RU" dirty="0"/>
              <a:t>». На рубеже рыночных отношений Ф.К. Салманов, благодаря своим знаниям и интуиции, увидел, как и прежде, дальнюю перспективу Западной Сибири. </a:t>
            </a:r>
          </a:p>
        </p:txBody>
      </p:sp>
      <p:pic>
        <p:nvPicPr>
          <p:cNvPr id="6146" name="Picture 2" descr="H:\федорчук история\КРАЕВЕДЧЕСКАЯ РАБОТА В ШКОЛЕ\ГОРНОПРАВДИНСК\Салманов\этому краю я посвятил 33 года жизни на митинге хантымансийск филип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9928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 его руководством в «</a:t>
            </a:r>
            <a:r>
              <a:rPr lang="ru-RU" dirty="0" err="1"/>
              <a:t>Роспан</a:t>
            </a:r>
            <a:r>
              <a:rPr lang="ru-RU" dirty="0"/>
              <a:t> Интернешнл» были </a:t>
            </a:r>
            <a:r>
              <a:rPr lang="ru-RU" dirty="0" err="1"/>
              <a:t>доразведаны</a:t>
            </a:r>
            <a:r>
              <a:rPr lang="ru-RU" dirty="0"/>
              <a:t> и впервые разработаны пласты с добычей газа, конденсата и нефти Ново-</a:t>
            </a:r>
            <a:r>
              <a:rPr lang="ru-RU" dirty="0" err="1"/>
              <a:t>Уренгойского</a:t>
            </a:r>
            <a:r>
              <a:rPr lang="ru-RU" dirty="0"/>
              <a:t> и Восточно-</a:t>
            </a:r>
            <a:r>
              <a:rPr lang="ru-RU" dirty="0" err="1"/>
              <a:t>Уренгойского</a:t>
            </a:r>
            <a:r>
              <a:rPr lang="ru-RU" dirty="0"/>
              <a:t> месторождений. ООО «НГК «</a:t>
            </a:r>
            <a:r>
              <a:rPr lang="ru-RU" dirty="0" err="1"/>
              <a:t>Итера</a:t>
            </a:r>
            <a:r>
              <a:rPr lang="ru-RU" dirty="0"/>
              <a:t>» вело поиск и разведку нефти и газа в Республике Калмыкия.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1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едорчук история\КРАЕВЕДЧЕСКАЯ РАБОТА В ШКОЛЕ\ГОРНОПРАВДИНСК\Салманов\Теплох Фарман Салма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096000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едорчук история\КРАЕВЕДЧЕСКАЯ РАБОТА В ШКОЛЕ\ГОРНОПРАВДИНСК\Салманов\самолет Ту 154М компании ЮТэйр присвоено имя Ф салман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87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49080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2008 году самолету Ту-154М компании "</a:t>
            </a:r>
            <a:r>
              <a:rPr lang="ru-RU" dirty="0" err="1"/>
              <a:t>ЮТэйр</a:t>
            </a:r>
            <a:r>
              <a:rPr lang="ru-RU" dirty="0"/>
              <a:t>" (бортовой номер RA-85805) присвоено имя первооткрывателя сибирской нефти Фармана Салманова. </a:t>
            </a:r>
          </a:p>
        </p:txBody>
      </p:sp>
    </p:spTree>
    <p:extLst>
      <p:ext uri="{BB962C8B-B14F-4D97-AF65-F5344CB8AC3E}">
        <p14:creationId xmlns:p14="http://schemas.microsoft.com/office/powerpoint/2010/main" val="27036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едорчук история\КРАЕВЕДЧЕСКАЯ РАБОТА В ШКОЛЕ\ГОРНОПРАВДИНСК\Салманов\памятник Фарману Салманов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федорчук история\КРАЕВЕДЧЕСКАЯ РАБОТА В ШКОЛЕ\ГОРНОПРАВДИНСК\Салманов\фото\information_items_1244729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16" y="2420888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7401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Древние считали, мир держится на плечах Атласа. Атлас — на спине черепахи, которая стоит на помосте, сколоченном из надежных и верных людей. Одним из таких людей-помостов, знаковой фигурой на поприще служения своему Отечеству и призванию стал Фарман САЛМАНОВ.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3" name="Picture 2" descr="C:\Documents and Settings\Ирина.0XJ2IFOMT2KAG81\Мои документы\Горноправдинск-фото\salm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7573"/>
            <a:ext cx="30243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6464" y="21328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Около сорока лет проработал Фарман </a:t>
            </a:r>
            <a:r>
              <a:rPr lang="ru-RU" dirty="0" err="1"/>
              <a:t>Курбанович</a:t>
            </a:r>
            <a:r>
              <a:rPr lang="ru-RU" dirty="0"/>
              <a:t> в Западной Сибири. Руководил крупными геолого-поисковыми работами, открыл 150 уникальных нефтяных и газовых месторождений, в том числе и </a:t>
            </a:r>
            <a:r>
              <a:rPr lang="ru-RU" dirty="0" err="1"/>
              <a:t>Самотлор</a:t>
            </a:r>
            <a:endParaRPr lang="ru-RU" dirty="0"/>
          </a:p>
          <a:p>
            <a:endParaRPr lang="ru-RU" dirty="0"/>
          </a:p>
          <a:p>
            <a:r>
              <a:rPr lang="ru-RU" dirty="0"/>
              <a:t>Имя советника председателя совета директоров ООО “НГК “</a:t>
            </a:r>
            <a:r>
              <a:rPr lang="ru-RU" dirty="0" err="1"/>
              <a:t>Итера</a:t>
            </a:r>
            <a:r>
              <a:rPr lang="ru-RU" dirty="0"/>
              <a:t>” Фармана Салманова занесено в общероссийскую энциклопедию “Лучшие Люди России”. Словом, человек-легенда. И все в его жизни овеяно ореолом легенд.</a:t>
            </a:r>
          </a:p>
        </p:txBody>
      </p:sp>
    </p:spTree>
    <p:extLst>
      <p:ext uri="{BB962C8B-B14F-4D97-AF65-F5344CB8AC3E}">
        <p14:creationId xmlns:p14="http://schemas.microsoft.com/office/powerpoint/2010/main" val="8178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ветник председателя совета директоров ООО «НГК «Итера», председатель совета директоров ООО «Югнефтегаз» Салманов Фарман Курбанович. Доктор геолого-минералогических наук, член-корреспондент РАН. Герой Социалистического Труда. Заслуженный геолог РФ. Почётный работник нефтяной и газовой промышленности. Почётный гражданин Ханты-Мансийского и Ямало-Ненецкого автономных округов, города Сургута, штата Техас (США), города Цзиньчжоу (КНР). Главный редактор научно-технического журнала «Геология нефти и газа». Народный депутат РФ (1980-1990), Азербайджана. Лауреат Ленинской премии, премии имени И.М. Губкина. Награждён орденами Ленина, Октябрьской Революции, двумя орденами Трудового Красного Знаме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453531" cy="32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«Я — геолог. И геологию, естественно, считаю самой увлекательной, самой лучшей профессией. Во все времена нас называли первопроходцами. Это очень высокое звание, которым гордились многие поколения разведчиков недр. Однако это еще и обязанности. И первая из них — стойко переносить трудности. А их в моей жизни было предостаточно. Я никогда не искал легких путей, сам выбрал себе полную трудностей и полную надежд дорогу и никогда не сворачивал с избранного пути».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93504" y="3326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 – ГЕОЛОГ.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89844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Дед Сулейман отказался платить оброк мулле и угодил на 20 лет в Сибирь на каторгу. Участвовал в русско-японской войне. Вернулся на родину с русской женой и любовью к России, которую завещал внуку Фарману. В глухое село Шамхор, малую родину Фармана, как-то приехал Н. Байбаков, руководивший тогда нефтяной промышленностью страны. Школьнику Фарману поручили приветствовать высокого гостя, но он от волнения забыл текст выступления и сказал что думал: “Постройте нам дорогу к школе. Я хочу выучиться и стать геологом!” Байбаков поручил помощникам выполнить “депутатский наказ” мальчугана. Так знаменитый сталинский нарком стал крестным отцом геолога Салманова. </a:t>
            </a:r>
          </a:p>
        </p:txBody>
      </p:sp>
    </p:spTree>
    <p:extLst>
      <p:ext uri="{BB962C8B-B14F-4D97-AF65-F5344CB8AC3E}">
        <p14:creationId xmlns:p14="http://schemas.microsoft.com/office/powerpoint/2010/main" val="319595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664296" cy="458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69323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Но и Фарман исполнил обещание: выучился и стал Геологом с большой буквы, решительным, настойчивым, идущим до конца. Без этих качеств немыслима геологоразведка. Уже никто не верил, что в регионе есть нефть, из Москвы летели приказы сворачиваться и уходить. Но Салманов шел до конца. И удача была ему наградой за смелость, как поется в песне.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927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4" y="404664"/>
            <a:ext cx="351830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35010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Карьеру Фарман </a:t>
            </a:r>
            <a:r>
              <a:rPr lang="ru-RU" dirty="0" err="1"/>
              <a:t>Курбанович</a:t>
            </a:r>
            <a:r>
              <a:rPr lang="ru-RU" dirty="0"/>
              <a:t> сделал быстро. Буквально за четыре года он прошел путь от простого геолога до начальника партии.</a:t>
            </a:r>
            <a:br>
              <a:rPr lang="ru-RU" dirty="0"/>
            </a:br>
            <a:r>
              <a:rPr lang="ru-RU" dirty="0"/>
              <a:t>- Напор и стремительность были у него всегда. Но ко всему этому он еще решил, что раз начальник, то должен не просто руководить-командовать, а еще и придумывать что-то новое. </a:t>
            </a:r>
          </a:p>
        </p:txBody>
      </p:sp>
    </p:spTree>
    <p:extLst>
      <p:ext uri="{BB962C8B-B14F-4D97-AF65-F5344CB8AC3E}">
        <p14:creationId xmlns:p14="http://schemas.microsoft.com/office/powerpoint/2010/main" val="82231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5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два года работы </a:t>
            </a:r>
            <a:r>
              <a:rPr lang="ru-RU" dirty="0" smtClean="0"/>
              <a:t>в Кузбассе даже </a:t>
            </a:r>
            <a:r>
              <a:rPr lang="ru-RU" dirty="0"/>
              <a:t>признаков нефти и газа не нашли. Быстро, без разрешения вышестоящего начальства мы арендовали четыре баржи, загрузили на них буровые установки и почти 100 человек экспедиции, и вплавь по рекам перебрались на север Тюменской области в Сургут. Когда об этом узнало высокое руководство, начался нешуточный скандал. Казалось, мне действительно тюрьмы не миновать. И спасли меня товарищи по работе, которые начали «бунтовать», узнав, что экспедицию хотят вернуть обратно.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78854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490356" y="2828835"/>
            <a:ext cx="3347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Вот так мы начали.</a:t>
            </a:r>
          </a:p>
          <a:p>
            <a:pPr algn="just"/>
            <a:r>
              <a:rPr lang="ru-RU" dirty="0"/>
              <a:t>Когда в 1957 году я туда прибыл, там в двух деревнях было всего три тысячи человек, а сегодня население Сургута и Черного Мыса составляет более 300 тысяч. Тогда еще там не было ни месторождений, ни дорог, ни жилья. Многие не верили, что мы найдем нефть, боялись, что угробим природу и уберемся восвояси. Но жизнь подтвердила нашу правоту.</a:t>
            </a:r>
          </a:p>
        </p:txBody>
      </p:sp>
    </p:spTree>
    <p:extLst>
      <p:ext uri="{BB962C8B-B14F-4D97-AF65-F5344CB8AC3E}">
        <p14:creationId xmlns:p14="http://schemas.microsoft.com/office/powerpoint/2010/main" val="180075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460109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571876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Затем последовали открытия </a:t>
            </a:r>
            <a:r>
              <a:rPr lang="ru-RU" sz="2400" b="1" dirty="0" err="1" smtClean="0"/>
              <a:t>Усть-Балыкского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Мегионского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западно-Сургутского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Покурского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Ватинского</a:t>
            </a:r>
            <a:r>
              <a:rPr lang="ru-RU" sz="2400" b="1" dirty="0" smtClean="0"/>
              <a:t>, мамонтовского, </a:t>
            </a:r>
            <a:r>
              <a:rPr lang="ru-RU" sz="2400" b="1" dirty="0" err="1" smtClean="0"/>
              <a:t>Салымского</a:t>
            </a:r>
            <a:r>
              <a:rPr lang="ru-RU" sz="2400" b="1" dirty="0" smtClean="0"/>
              <a:t>, Правдинского, </a:t>
            </a:r>
            <a:r>
              <a:rPr lang="ru-RU" sz="2400" b="1" dirty="0" err="1" smtClean="0"/>
              <a:t>Самотлорского</a:t>
            </a:r>
            <a:r>
              <a:rPr lang="ru-RU" sz="2400" b="1" dirty="0" smtClean="0"/>
              <a:t> и многих других месторождений. 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4424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714356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23 июня 1960 г. бригада бурового мастера </a:t>
            </a:r>
          </a:p>
          <a:p>
            <a:r>
              <a:rPr lang="ru-RU" sz="2400" b="1" dirty="0" smtClean="0"/>
              <a:t>С.Н. Урусова нашла нефть в районе </a:t>
            </a:r>
            <a:r>
              <a:rPr lang="ru-RU" sz="2400" b="1" dirty="0" err="1" smtClean="0"/>
              <a:t>Шаима</a:t>
            </a:r>
            <a:r>
              <a:rPr lang="ru-RU" sz="2400" b="1" dirty="0" smtClean="0"/>
              <a:t> - тоже впервые в Западной Сибири. </a:t>
            </a:r>
          </a:p>
        </p:txBody>
      </p:sp>
    </p:spTree>
    <p:extLst>
      <p:ext uri="{BB962C8B-B14F-4D97-AF65-F5344CB8AC3E}">
        <p14:creationId xmlns:p14="http://schemas.microsoft.com/office/powerpoint/2010/main" val="21599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59239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21 марта 1961 года дала фонтан нефти первая скважина в районе селения </a:t>
            </a:r>
            <a:r>
              <a:rPr lang="ru-RU" dirty="0" err="1"/>
              <a:t>Мегион</a:t>
            </a:r>
            <a:r>
              <a:rPr lang="ru-RU" dirty="0"/>
              <a:t>. Ему говорили, что это природная аномалия, что через пару недель скважина иссякнет, и что большой нефти в Западной Сибири не может быть. Когда забил фонтан из второй скважины в районе </a:t>
            </a:r>
            <a:r>
              <a:rPr lang="ru-RU" dirty="0" err="1"/>
              <a:t>Усть</a:t>
            </a:r>
            <a:r>
              <a:rPr lang="ru-RU" dirty="0"/>
              <a:t>-Балыка, Салманов отправил начальству радиограмму: «Скважина лупит по всем правилам». Н. С. </a:t>
            </a:r>
            <a:r>
              <a:rPr lang="ru-RU" dirty="0" err="1"/>
              <a:t>Хрушев</a:t>
            </a:r>
            <a:r>
              <a:rPr lang="ru-RU" dirty="0"/>
              <a:t> получил телеграмму следующего содержания: «Я нашел нефть. Вот так, Салманов».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:\федорчук история\КРАЕВЕДЧЕСКАЯ РАБОТА В ШКОЛЕ\ГОРНОПРАВДИНСК\Салманов\фото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81" y="1412776"/>
            <a:ext cx="20252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520" y="225514"/>
            <a:ext cx="697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«Я нашел нефть. Вот так, Салманов».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0216" y="39330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Затем открытия пошли одно за другим: Мамонтовское, </a:t>
            </a:r>
            <a:r>
              <a:rPr lang="ru-RU" dirty="0" err="1"/>
              <a:t>Мегионское</a:t>
            </a:r>
            <a:r>
              <a:rPr lang="ru-RU" dirty="0"/>
              <a:t>, </a:t>
            </a:r>
            <a:r>
              <a:rPr lang="ru-RU" dirty="0" err="1"/>
              <a:t>Правдинское</a:t>
            </a:r>
            <a:r>
              <a:rPr lang="ru-RU" dirty="0"/>
              <a:t>, и другие крупнейшие месторождения. В 1957-1962 годах Салманов работал начальником Юганской и </a:t>
            </a:r>
            <a:r>
              <a:rPr lang="ru-RU" dirty="0" err="1"/>
              <a:t>Сургутской</a:t>
            </a:r>
            <a:r>
              <a:rPr lang="ru-RU" dirty="0"/>
              <a:t> </a:t>
            </a:r>
            <a:r>
              <a:rPr lang="ru-RU" dirty="0" err="1"/>
              <a:t>нефтеразведочных</a:t>
            </a:r>
            <a:r>
              <a:rPr lang="ru-RU" dirty="0"/>
              <a:t> экспедиций, с 1962 - главным геологом Усть-Балыкской, начальником </a:t>
            </a:r>
            <a:r>
              <a:rPr lang="ru-RU" dirty="0" err="1"/>
              <a:t>Правдинской</a:t>
            </a:r>
            <a:r>
              <a:rPr lang="ru-RU" dirty="0"/>
              <a:t> </a:t>
            </a:r>
            <a:r>
              <a:rPr lang="ru-RU" dirty="0" err="1"/>
              <a:t>нефтеразведочной</a:t>
            </a:r>
            <a:r>
              <a:rPr lang="ru-RU" dirty="0"/>
              <a:t> экспедиции.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:\федорчук история\КРАЕВЕДЧЕСКАЯ РАБОТА В ШКОЛЕ\ГОРНОПРАВДИНСК\Салманов\открывает задвижку нефтяной скважины 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378721" cy="30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4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1614</Words>
  <Application>Microsoft Office PowerPoint</Application>
  <PresentationFormat>Экран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</dc:creator>
  <cp:lastModifiedBy>ars</cp:lastModifiedBy>
  <cp:revision>14</cp:revision>
  <dcterms:created xsi:type="dcterms:W3CDTF">2011-12-05T12:38:55Z</dcterms:created>
  <dcterms:modified xsi:type="dcterms:W3CDTF">2011-12-06T15:56:55Z</dcterms:modified>
</cp:coreProperties>
</file>